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81"/>
  </p:normalViewPr>
  <p:slideViewPr>
    <p:cSldViewPr snapToGrid="0" snapToObjects="1">
      <p:cViewPr varScale="1">
        <p:scale>
          <a:sx n="97" d="100"/>
          <a:sy n="9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png>
</file>

<file path=ppt/media/image3.png>
</file>

<file path=ppt/media/media1.m4a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EB4B6-2705-5741-8571-4DD977CF36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Elevator Interface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D180CB-F343-0342-80BD-D543C095CB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Kennet Thurman</a:t>
            </a:r>
          </a:p>
          <a:p>
            <a:r>
              <a:rPr lang="en-US" dirty="0"/>
              <a:t>CS 3366 – HW 1</a:t>
            </a:r>
          </a:p>
        </p:txBody>
      </p:sp>
    </p:spTree>
    <p:extLst>
      <p:ext uri="{BB962C8B-B14F-4D97-AF65-F5344CB8AC3E}">
        <p14:creationId xmlns:p14="http://schemas.microsoft.com/office/powerpoint/2010/main" val="1356181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0AF57-4FB9-AC4D-B1E2-84C2EC3AC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Elevator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A30B-2ED3-5247-90CC-5095BDD72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3185"/>
            <a:ext cx="6437449" cy="61542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Common Use:</a:t>
            </a:r>
          </a:p>
          <a:p>
            <a:pPr lvl="1"/>
            <a:r>
              <a:rPr lang="en-US" dirty="0"/>
              <a:t>Moving people or freight vertically </a:t>
            </a:r>
          </a:p>
          <a:p>
            <a:r>
              <a:rPr lang="en-US" dirty="0"/>
              <a:t>Rare Use:</a:t>
            </a:r>
          </a:p>
          <a:p>
            <a:pPr lvl="1"/>
            <a:r>
              <a:rPr lang="en-US" dirty="0"/>
              <a:t>Move large animals within a building</a:t>
            </a:r>
          </a:p>
          <a:p>
            <a:r>
              <a:rPr lang="en-US" dirty="0"/>
              <a:t>Common Elevator Interfaces:</a:t>
            </a:r>
          </a:p>
          <a:p>
            <a:pPr lvl="1"/>
            <a:r>
              <a:rPr lang="en-US" dirty="0"/>
              <a:t>Buttons on the exterior of the elevator provide options to go up or down</a:t>
            </a:r>
          </a:p>
          <a:p>
            <a:pPr lvl="1"/>
            <a:r>
              <a:rPr lang="en-US" dirty="0"/>
              <a:t>Buttons in the elevator typically allow the user to select a floor to travel to, open and close the doors, and call for help</a:t>
            </a:r>
          </a:p>
          <a:p>
            <a:r>
              <a:rPr lang="en-US" dirty="0"/>
              <a:t>Feedback:</a:t>
            </a:r>
          </a:p>
          <a:p>
            <a:pPr lvl="1"/>
            <a:r>
              <a:rPr lang="en-US" dirty="0"/>
              <a:t>Elevator buttons light up when pressed</a:t>
            </a:r>
          </a:p>
          <a:p>
            <a:pPr lvl="1"/>
            <a:r>
              <a:rPr lang="en-US" dirty="0"/>
              <a:t>Indicators above elevator show which floor it is on</a:t>
            </a:r>
          </a:p>
          <a:p>
            <a:pPr lvl="1"/>
            <a:r>
              <a:rPr lang="en-US" dirty="0"/>
              <a:t>Bell dings when the elevator reaches desired floor</a:t>
            </a:r>
          </a:p>
          <a:p>
            <a:r>
              <a:rPr lang="en-US" dirty="0"/>
              <a:t>Common Mistakes:</a:t>
            </a:r>
          </a:p>
          <a:p>
            <a:pPr lvl="1"/>
            <a:r>
              <a:rPr lang="en-US" dirty="0"/>
              <a:t>Getting in an occupied elevator that is not going in the users intended direction</a:t>
            </a:r>
          </a:p>
          <a:p>
            <a:pPr lvl="1"/>
            <a:r>
              <a:rPr lang="en-US" dirty="0"/>
              <a:t>Pressing the wrong floor number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430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03B5-DF4F-3E47-A862-9A2E5A2EC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D39FB8-6F0B-3148-9AC0-A486AF245D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0849" y="467941"/>
            <a:ext cx="3498979" cy="62204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456BEA-D268-1745-8DFB-137108ED6971}"/>
              </a:ext>
            </a:extLst>
          </p:cNvPr>
          <p:cNvSpPr txBox="1"/>
          <p:nvPr/>
        </p:nvSpPr>
        <p:spPr>
          <a:xfrm>
            <a:off x="8653670" y="1179443"/>
            <a:ext cx="331304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Generally acceptable design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Two buttons: alert and call for help?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Fan? Lights? Off/On?</a:t>
            </a:r>
          </a:p>
          <a:p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4FB5E2C-301B-CA45-90B6-D25356D79AD5}"/>
              </a:ext>
            </a:extLst>
          </p:cNvPr>
          <p:cNvCxnSpPr/>
          <p:nvPr/>
        </p:nvCxnSpPr>
        <p:spPr>
          <a:xfrm flipH="1">
            <a:off x="7832035" y="3843130"/>
            <a:ext cx="8216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5C949C1-6241-FB4C-B44F-F88E1CAABC1F}"/>
              </a:ext>
            </a:extLst>
          </p:cNvPr>
          <p:cNvCxnSpPr>
            <a:cxnSpLocks/>
          </p:cNvCxnSpPr>
          <p:nvPr/>
        </p:nvCxnSpPr>
        <p:spPr>
          <a:xfrm flipH="1">
            <a:off x="6334539" y="3942521"/>
            <a:ext cx="2319132" cy="49695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876C356-C8DE-4448-89A9-D7F63AD8549D}"/>
              </a:ext>
            </a:extLst>
          </p:cNvPr>
          <p:cNvCxnSpPr>
            <a:cxnSpLocks/>
          </p:cNvCxnSpPr>
          <p:nvPr/>
        </p:nvCxnSpPr>
        <p:spPr>
          <a:xfrm flipH="1">
            <a:off x="5950226" y="4943061"/>
            <a:ext cx="2703445" cy="2120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EB614C5-DB12-CB41-A7B2-92716281C454}"/>
              </a:ext>
            </a:extLst>
          </p:cNvPr>
          <p:cNvCxnSpPr>
            <a:cxnSpLocks/>
          </p:cNvCxnSpPr>
          <p:nvPr/>
        </p:nvCxnSpPr>
        <p:spPr>
          <a:xfrm flipH="1">
            <a:off x="7058106" y="4863548"/>
            <a:ext cx="1595566" cy="795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8AF4E10-0F8A-4F46-8D33-A0BB814D3B5E}"/>
              </a:ext>
            </a:extLst>
          </p:cNvPr>
          <p:cNvCxnSpPr>
            <a:cxnSpLocks/>
          </p:cNvCxnSpPr>
          <p:nvPr/>
        </p:nvCxnSpPr>
        <p:spPr>
          <a:xfrm flipH="1" flipV="1">
            <a:off x="7058106" y="4671397"/>
            <a:ext cx="1595565" cy="12588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616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577D1-C53C-B24B-8937-246FA00F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Processing Elevator Design</a:t>
            </a:r>
          </a:p>
        </p:txBody>
      </p:sp>
      <p:pic>
        <p:nvPicPr>
          <p:cNvPr id="5" name="Online Media 4" descr="elevator_audio.m4a">
            <a:hlinkClick r:id="" action="ppaction://media"/>
            <a:extLst>
              <a:ext uri="{FF2B5EF4-FFF2-40B4-BE49-F238E27FC236}">
                <a16:creationId xmlns:a16="http://schemas.microsoft.com/office/drawing/2014/main" id="{341C4451-A561-B248-9010-3CF159D343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84436" y="0"/>
            <a:ext cx="812800" cy="812800"/>
          </a:xfrm>
          <a:prstGeom prst="rect">
            <a:avLst/>
          </a:prstGeom>
        </p:spPr>
      </p:pic>
      <p:pic>
        <p:nvPicPr>
          <p:cNvPr id="8" name="Online Media 7" descr="elevator_video.mov">
            <a:hlinkClick r:id="" action="ppaction://media"/>
            <a:extLst>
              <a:ext uri="{FF2B5EF4-FFF2-40B4-BE49-F238E27FC236}">
                <a16:creationId xmlns:a16="http://schemas.microsoft.com/office/drawing/2014/main" id="{55B528C9-E85B-D048-941F-9A5EF725E295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335587" y="954008"/>
            <a:ext cx="1520825" cy="5248275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5EA77A-118C-AC46-B580-23E86F19C5D6}"/>
              </a:ext>
            </a:extLst>
          </p:cNvPr>
          <p:cNvSpPr txBox="1"/>
          <p:nvPr/>
        </p:nvSpPr>
        <p:spPr>
          <a:xfrm>
            <a:off x="7646504" y="1113034"/>
            <a:ext cx="404191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Current and destination floor indicators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Floor numbers listed from largest to smallest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Functional buttons for special use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9714A4-95B9-D24D-80E9-9DC40199FCA4}"/>
              </a:ext>
            </a:extLst>
          </p:cNvPr>
          <p:cNvCxnSpPr>
            <a:cxnSpLocks/>
          </p:cNvCxnSpPr>
          <p:nvPr/>
        </p:nvCxnSpPr>
        <p:spPr>
          <a:xfrm flipH="1">
            <a:off x="6347791" y="1364974"/>
            <a:ext cx="11926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5AD612E-4BD7-D746-A0BE-A1000AFEB78A}"/>
              </a:ext>
            </a:extLst>
          </p:cNvPr>
          <p:cNvCxnSpPr>
            <a:cxnSpLocks/>
          </p:cNvCxnSpPr>
          <p:nvPr/>
        </p:nvCxnSpPr>
        <p:spPr>
          <a:xfrm flipH="1">
            <a:off x="6347791" y="1696278"/>
            <a:ext cx="1192699" cy="4638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E7603A6-EB0F-6146-AC86-E181C266E94B}"/>
              </a:ext>
            </a:extLst>
          </p:cNvPr>
          <p:cNvCxnSpPr>
            <a:cxnSpLocks/>
          </p:cNvCxnSpPr>
          <p:nvPr/>
        </p:nvCxnSpPr>
        <p:spPr>
          <a:xfrm flipH="1">
            <a:off x="6453806" y="3160643"/>
            <a:ext cx="11926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DE1DA3B-BAFD-7049-B5DD-BD48FE4EDFE0}"/>
              </a:ext>
            </a:extLst>
          </p:cNvPr>
          <p:cNvCxnSpPr>
            <a:cxnSpLocks/>
          </p:cNvCxnSpPr>
          <p:nvPr/>
        </p:nvCxnSpPr>
        <p:spPr>
          <a:xfrm flipH="1">
            <a:off x="6453806" y="5373757"/>
            <a:ext cx="11926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57620DA-C1BA-1043-B38F-09BAB6411D5E}"/>
              </a:ext>
            </a:extLst>
          </p:cNvPr>
          <p:cNvSpPr txBox="1"/>
          <p:nvPr/>
        </p:nvSpPr>
        <p:spPr>
          <a:xfrm>
            <a:off x="888631" y="5512904"/>
            <a:ext cx="36568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Project sources:</a:t>
            </a:r>
          </a:p>
          <a:p>
            <a:r>
              <a:rPr lang="en-US" dirty="0" err="1"/>
              <a:t>Interfascia</a:t>
            </a:r>
            <a:r>
              <a:rPr lang="en-US" dirty="0"/>
              <a:t> – GUI creator</a:t>
            </a:r>
          </a:p>
          <a:p>
            <a:r>
              <a:rPr lang="en-US" dirty="0" err="1"/>
              <a:t>ttslib</a:t>
            </a:r>
            <a:r>
              <a:rPr lang="en-US" dirty="0"/>
              <a:t> – text to speech</a:t>
            </a:r>
          </a:p>
          <a:p>
            <a:r>
              <a:rPr lang="en-US" dirty="0"/>
              <a:t>Processing - IDE</a:t>
            </a:r>
          </a:p>
        </p:txBody>
      </p:sp>
    </p:spTree>
    <p:extLst>
      <p:ext uri="{BB962C8B-B14F-4D97-AF65-F5344CB8AC3E}">
        <p14:creationId xmlns:p14="http://schemas.microsoft.com/office/powerpoint/2010/main" val="876375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4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C250D-BB9C-0C4E-BE1F-1521A98FAF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74491835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112</TotalTime>
  <Words>180</Words>
  <Application>Microsoft Macintosh PowerPoint</Application>
  <PresentationFormat>Widescreen</PresentationFormat>
  <Paragraphs>48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 Light</vt:lpstr>
      <vt:lpstr>Rockwell</vt:lpstr>
      <vt:lpstr>Wingdings</vt:lpstr>
      <vt:lpstr>Atlas</vt:lpstr>
      <vt:lpstr>Elevator Interface Design</vt:lpstr>
      <vt:lpstr>Elevator Applications</vt:lpstr>
      <vt:lpstr>Example</vt:lpstr>
      <vt:lpstr>My Processing Elevator Design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Elevator Interface Design</dc:title>
  <dc:creator>Microsoft Office User</dc:creator>
  <cp:lastModifiedBy>Microsoft Office User</cp:lastModifiedBy>
  <cp:revision>5</cp:revision>
  <dcterms:created xsi:type="dcterms:W3CDTF">2019-09-15T17:24:47Z</dcterms:created>
  <dcterms:modified xsi:type="dcterms:W3CDTF">2019-09-15T19:16:58Z</dcterms:modified>
</cp:coreProperties>
</file>

<file path=docProps/thumbnail.jpeg>
</file>